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797675" cy="9928225"/>
  <p:embeddedFontLst>
    <p:embeddedFont>
      <p:font typeface="Golos Text" panose="020B0604020202020204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3348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="" xmlns:a16="http://schemas.microsoft.com/office/drawing/2014/main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="" xmlns:a16="http://schemas.microsoft.com/office/drawing/2014/main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="" xmlns:a16="http://schemas.microsoft.com/office/drawing/2014/main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="" xmlns:a16="http://schemas.microsoft.com/office/drawing/2014/main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="" xmlns:a16="http://schemas.microsoft.com/office/drawing/2014/main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Что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="" xmlns:a16="http://schemas.microsoft.com/office/drawing/2014/main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="" xmlns:a16="http://schemas.microsoft.com/office/drawing/2014/main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="" xmlns:a16="http://schemas.microsoft.com/office/drawing/2014/main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</a:rPr>
              <a:t>12 000,00 </a:t>
            </a:r>
            <a:r>
              <a:rPr lang="ru-RU" sz="1000" dirty="0">
                <a:solidFill>
                  <a:schemeClr val="bg1"/>
                </a:solidFill>
              </a:rPr>
              <a:t>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/>
                <a:gridCol w="795030"/>
                <a:gridCol w="924879"/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:a16="http://schemas.microsoft.com/office/drawing/2014/main" xmlns="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12 000,</a:t>
            </a:r>
            <a:r>
              <a:rPr lang="ru-RU" sz="1200" dirty="0" smtClean="0">
                <a:solidFill>
                  <a:srgbClr val="84D9AB"/>
                </a:solidFill>
              </a:rPr>
              <a:t>00 </a:t>
            </a:r>
            <a:r>
              <a:rPr lang="ru-RU" sz="1200" dirty="0">
                <a:solidFill>
                  <a:srgbClr val="84D9AB"/>
                </a:solidFill>
              </a:rPr>
              <a:t>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624</TotalTime>
  <Words>403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Golos Text</vt:lpstr>
      <vt:lpstr>Times New Roman</vt:lpstr>
      <vt:lpstr>Wingdings</vt:lpstr>
      <vt:lpstr>Arial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Денисенко Татьяна Александровна</cp:lastModifiedBy>
  <cp:revision>156</cp:revision>
  <cp:lastPrinted>2023-10-31T11:14:16Z</cp:lastPrinted>
  <dcterms:created xsi:type="dcterms:W3CDTF">2023-03-21T12:09:25Z</dcterms:created>
  <dcterms:modified xsi:type="dcterms:W3CDTF">2024-09-19T08:59:19Z</dcterms:modified>
</cp:coreProperties>
</file>